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12/12/2019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609462017"/>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Pop!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5FCCA72A-1860-46D9-9909-FF72F0052D2B}"/>
              </a:ext>
            </a:extLst>
          </p:cNvPr>
          <p:cNvPicPr>
            <a:picLocks noChangeAspect="1"/>
          </p:cNvPicPr>
          <p:nvPr/>
        </p:nvPicPr>
        <p:blipFill>
          <a:blip r:embed="rId5"/>
          <a:stretch>
            <a:fillRect/>
          </a:stretch>
        </p:blipFill>
        <p:spPr>
          <a:xfrm>
            <a:off x="180474" y="3514987"/>
            <a:ext cx="7021308" cy="268355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Pop!</a:t>
            </a:r>
          </a:p>
          <a:p>
            <a:pPr algn="ctr"/>
            <a:r>
              <a:rPr lang="en-US" b="1" dirty="0"/>
              <a:t>Written Stage Briefing</a:t>
            </a:r>
          </a:p>
          <a:p>
            <a:r>
              <a:rPr lang="en-US" dirty="0"/>
              <a:t>Pop! is a 20 round, 100 point, Comstock medium course. There are 10 USPSA targets. The best two hits on paper will score. The start signal is audible.</a:t>
            </a:r>
          </a:p>
          <a:p>
            <a:endParaRPr lang="en-US" dirty="0"/>
          </a:p>
          <a:p>
            <a:r>
              <a:rPr lang="en-US" dirty="0"/>
              <a:t>The popup target is activated by the stomp box and must be activated prior to being engaged. Please check the activators prior to stage walkthrough, and set it up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1470</TotalTime>
  <Words>221</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2019-12-12T22:43:53Z</dcterms:modified>
  <cp:category>Shooting</cp:category>
</cp:coreProperties>
</file>

<file path=docProps/thumbnail.jpeg>
</file>